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300" r:id="rId5"/>
    <p:sldId id="301" r:id="rId6"/>
    <p:sldId id="30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16345-0223-439C-84A1-FB7B519B6AC7}" v="10" dt="2024-05-29T23:19:25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80" d="100"/>
          <a:sy n="80" d="100"/>
        </p:scale>
        <p:origin x="30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306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reck, Ward" userId="45d1ac78-b31e-45fe-829c-6b8da05b1be9" providerId="ADAL" clId="{52B16345-0223-439C-84A1-FB7B519B6AC7}"/>
    <pc:docChg chg="undo custSel addSld delSld modSld">
      <pc:chgData name="Cereck, Ward" userId="45d1ac78-b31e-45fe-829c-6b8da05b1be9" providerId="ADAL" clId="{52B16345-0223-439C-84A1-FB7B519B6AC7}" dt="2024-05-31T21:29:17.622" v="1093" actId="47"/>
      <pc:docMkLst>
        <pc:docMk/>
      </pc:docMkLst>
      <pc:sldChg chg="del">
        <pc:chgData name="Cereck, Ward" userId="45d1ac78-b31e-45fe-829c-6b8da05b1be9" providerId="ADAL" clId="{52B16345-0223-439C-84A1-FB7B519B6AC7}" dt="2024-05-31T21:29:13.738" v="1087" actId="47"/>
        <pc:sldMkLst>
          <pc:docMk/>
          <pc:sldMk cId="558269978" sldId="288"/>
        </pc:sldMkLst>
      </pc:sldChg>
      <pc:sldChg chg="del">
        <pc:chgData name="Cereck, Ward" userId="45d1ac78-b31e-45fe-829c-6b8da05b1be9" providerId="ADAL" clId="{52B16345-0223-439C-84A1-FB7B519B6AC7}" dt="2024-05-31T21:29:14.583" v="1088" actId="47"/>
        <pc:sldMkLst>
          <pc:docMk/>
          <pc:sldMk cId="2701926557" sldId="289"/>
        </pc:sldMkLst>
      </pc:sldChg>
      <pc:sldChg chg="del">
        <pc:chgData name="Cereck, Ward" userId="45d1ac78-b31e-45fe-829c-6b8da05b1be9" providerId="ADAL" clId="{52B16345-0223-439C-84A1-FB7B519B6AC7}" dt="2024-05-31T21:29:16.277" v="1091" actId="47"/>
        <pc:sldMkLst>
          <pc:docMk/>
          <pc:sldMk cId="1185250127" sldId="290"/>
        </pc:sldMkLst>
      </pc:sldChg>
      <pc:sldChg chg="del">
        <pc:chgData name="Cereck, Ward" userId="45d1ac78-b31e-45fe-829c-6b8da05b1be9" providerId="ADAL" clId="{52B16345-0223-439C-84A1-FB7B519B6AC7}" dt="2024-05-31T21:29:15.422" v="1089" actId="47"/>
        <pc:sldMkLst>
          <pc:docMk/>
          <pc:sldMk cId="3818989483" sldId="291"/>
        </pc:sldMkLst>
      </pc:sldChg>
      <pc:sldChg chg="del">
        <pc:chgData name="Cereck, Ward" userId="45d1ac78-b31e-45fe-829c-6b8da05b1be9" providerId="ADAL" clId="{52B16345-0223-439C-84A1-FB7B519B6AC7}" dt="2024-05-31T21:29:17.102" v="1092" actId="47"/>
        <pc:sldMkLst>
          <pc:docMk/>
          <pc:sldMk cId="2618788076" sldId="292"/>
        </pc:sldMkLst>
      </pc:sldChg>
      <pc:sldChg chg="del">
        <pc:chgData name="Cereck, Ward" userId="45d1ac78-b31e-45fe-829c-6b8da05b1be9" providerId="ADAL" clId="{52B16345-0223-439C-84A1-FB7B519B6AC7}" dt="2024-05-31T21:29:17.622" v="1093" actId="47"/>
        <pc:sldMkLst>
          <pc:docMk/>
          <pc:sldMk cId="2640749466" sldId="293"/>
        </pc:sldMkLst>
      </pc:sldChg>
      <pc:sldChg chg="del">
        <pc:chgData name="Cereck, Ward" userId="45d1ac78-b31e-45fe-829c-6b8da05b1be9" providerId="ADAL" clId="{52B16345-0223-439C-84A1-FB7B519B6AC7}" dt="2024-05-29T19:14:32.585" v="0" actId="47"/>
        <pc:sldMkLst>
          <pc:docMk/>
          <pc:sldMk cId="437899512" sldId="297"/>
        </pc:sldMkLst>
      </pc:sldChg>
      <pc:sldChg chg="del">
        <pc:chgData name="Cereck, Ward" userId="45d1ac78-b31e-45fe-829c-6b8da05b1be9" providerId="ADAL" clId="{52B16345-0223-439C-84A1-FB7B519B6AC7}" dt="2024-05-29T19:14:33.409" v="1" actId="47"/>
        <pc:sldMkLst>
          <pc:docMk/>
          <pc:sldMk cId="305678286" sldId="298"/>
        </pc:sldMkLst>
      </pc:sldChg>
      <pc:sldChg chg="del">
        <pc:chgData name="Cereck, Ward" userId="45d1ac78-b31e-45fe-829c-6b8da05b1be9" providerId="ADAL" clId="{52B16345-0223-439C-84A1-FB7B519B6AC7}" dt="2024-05-31T21:29:15.780" v="1090" actId="47"/>
        <pc:sldMkLst>
          <pc:docMk/>
          <pc:sldMk cId="627233315" sldId="299"/>
        </pc:sldMkLst>
      </pc:sldChg>
      <pc:sldChg chg="addSp delSp modSp new mod">
        <pc:chgData name="Cereck, Ward" userId="45d1ac78-b31e-45fe-829c-6b8da05b1be9" providerId="ADAL" clId="{52B16345-0223-439C-84A1-FB7B519B6AC7}" dt="2024-05-29T21:42:38.272" v="743" actId="20577"/>
        <pc:sldMkLst>
          <pc:docMk/>
          <pc:sldMk cId="507739621" sldId="300"/>
        </pc:sldMkLst>
        <pc:spChg chg="mod">
          <ac:chgData name="Cereck, Ward" userId="45d1ac78-b31e-45fe-829c-6b8da05b1be9" providerId="ADAL" clId="{52B16345-0223-439C-84A1-FB7B519B6AC7}" dt="2024-05-29T21:42:38.272" v="743" actId="20577"/>
          <ac:spMkLst>
            <pc:docMk/>
            <pc:sldMk cId="507739621" sldId="300"/>
            <ac:spMk id="2" creationId="{B51E9B8F-0C28-7F93-8802-391D6D308A6E}"/>
          </ac:spMkLst>
        </pc:spChg>
        <pc:spChg chg="del">
          <ac:chgData name="Cereck, Ward" userId="45d1ac78-b31e-45fe-829c-6b8da05b1be9" providerId="ADAL" clId="{52B16345-0223-439C-84A1-FB7B519B6AC7}" dt="2024-05-29T19:15:00.917" v="41" actId="478"/>
          <ac:spMkLst>
            <pc:docMk/>
            <pc:sldMk cId="507739621" sldId="300"/>
            <ac:spMk id="3" creationId="{4A0815FA-99E3-D009-4268-EE5DA784669D}"/>
          </ac:spMkLst>
        </pc:spChg>
        <pc:spChg chg="add mod">
          <ac:chgData name="Cereck, Ward" userId="45d1ac78-b31e-45fe-829c-6b8da05b1be9" providerId="ADAL" clId="{52B16345-0223-439C-84A1-FB7B519B6AC7}" dt="2024-05-29T21:39:30.103" v="710" actId="20577"/>
          <ac:spMkLst>
            <pc:docMk/>
            <pc:sldMk cId="507739621" sldId="300"/>
            <ac:spMk id="28" creationId="{90F201B2-E482-D294-2CFD-5CFD678464A3}"/>
          </ac:spMkLst>
        </pc:spChg>
        <pc:picChg chg="add mod modCrop">
          <ac:chgData name="Cereck, Ward" userId="45d1ac78-b31e-45fe-829c-6b8da05b1be9" providerId="ADAL" clId="{52B16345-0223-439C-84A1-FB7B519B6AC7}" dt="2024-05-29T19:54:13.091" v="160" actId="1076"/>
          <ac:picMkLst>
            <pc:docMk/>
            <pc:sldMk cId="507739621" sldId="300"/>
            <ac:picMk id="5" creationId="{E597114A-DB12-9399-6C3C-5CFDCE656E40}"/>
          </ac:picMkLst>
        </pc:picChg>
        <pc:picChg chg="add mod modCrop">
          <ac:chgData name="Cereck, Ward" userId="45d1ac78-b31e-45fe-829c-6b8da05b1be9" providerId="ADAL" clId="{52B16345-0223-439C-84A1-FB7B519B6AC7}" dt="2024-05-29T19:54:18.019" v="162" actId="1076"/>
          <ac:picMkLst>
            <pc:docMk/>
            <pc:sldMk cId="507739621" sldId="300"/>
            <ac:picMk id="7" creationId="{3F0AECFA-1B5F-F901-BCB8-C9A5634F449E}"/>
          </ac:picMkLst>
        </pc:picChg>
        <pc:picChg chg="add mod modCrop">
          <ac:chgData name="Cereck, Ward" userId="45d1ac78-b31e-45fe-829c-6b8da05b1be9" providerId="ADAL" clId="{52B16345-0223-439C-84A1-FB7B519B6AC7}" dt="2024-05-29T19:54:21.524" v="163" actId="1076"/>
          <ac:picMkLst>
            <pc:docMk/>
            <pc:sldMk cId="507739621" sldId="300"/>
            <ac:picMk id="9" creationId="{5BE1EAD9-4100-5916-7F21-0FC3787BEEC4}"/>
          </ac:picMkLst>
        </pc:picChg>
        <pc:picChg chg="add mod modCrop">
          <ac:chgData name="Cereck, Ward" userId="45d1ac78-b31e-45fe-829c-6b8da05b1be9" providerId="ADAL" clId="{52B16345-0223-439C-84A1-FB7B519B6AC7}" dt="2024-05-29T19:54:24.238" v="165" actId="1076"/>
          <ac:picMkLst>
            <pc:docMk/>
            <pc:sldMk cId="507739621" sldId="300"/>
            <ac:picMk id="11" creationId="{08DCB388-13F4-7802-3562-3FE67D123FE2}"/>
          </ac:picMkLst>
        </pc:picChg>
        <pc:picChg chg="add mod modCrop">
          <ac:chgData name="Cereck, Ward" userId="45d1ac78-b31e-45fe-829c-6b8da05b1be9" providerId="ADAL" clId="{52B16345-0223-439C-84A1-FB7B519B6AC7}" dt="2024-05-29T19:56:20.145" v="193" actId="1076"/>
          <ac:picMkLst>
            <pc:docMk/>
            <pc:sldMk cId="507739621" sldId="300"/>
            <ac:picMk id="13" creationId="{1D6C68F6-8FF5-0282-96F2-7CAE60419407}"/>
          </ac:picMkLst>
        </pc:picChg>
        <pc:picChg chg="add mod modCrop">
          <ac:chgData name="Cereck, Ward" userId="45d1ac78-b31e-45fe-829c-6b8da05b1be9" providerId="ADAL" clId="{52B16345-0223-439C-84A1-FB7B519B6AC7}" dt="2024-05-29T19:54:28.327" v="166" actId="1076"/>
          <ac:picMkLst>
            <pc:docMk/>
            <pc:sldMk cId="507739621" sldId="300"/>
            <ac:picMk id="15" creationId="{6BB70369-9B78-2C07-E5CB-E42F627E123A}"/>
          </ac:picMkLst>
        </pc:picChg>
        <pc:picChg chg="add del mod modCrop">
          <ac:chgData name="Cereck, Ward" userId="45d1ac78-b31e-45fe-829c-6b8da05b1be9" providerId="ADAL" clId="{52B16345-0223-439C-84A1-FB7B519B6AC7}" dt="2024-05-29T19:58:12.649" v="205" actId="478"/>
          <ac:picMkLst>
            <pc:docMk/>
            <pc:sldMk cId="507739621" sldId="300"/>
            <ac:picMk id="17" creationId="{414DF83C-CB9E-5E37-BED4-740ECC5B48B8}"/>
          </ac:picMkLst>
        </pc:picChg>
        <pc:picChg chg="add del mod modCrop">
          <ac:chgData name="Cereck, Ward" userId="45d1ac78-b31e-45fe-829c-6b8da05b1be9" providerId="ADAL" clId="{52B16345-0223-439C-84A1-FB7B519B6AC7}" dt="2024-05-29T19:56:11.642" v="192" actId="478"/>
          <ac:picMkLst>
            <pc:docMk/>
            <pc:sldMk cId="507739621" sldId="300"/>
            <ac:picMk id="19" creationId="{EDA50363-03CA-6D40-B52C-D12A8042E72D}"/>
          </ac:picMkLst>
        </pc:picChg>
        <pc:picChg chg="add mod modCrop">
          <ac:chgData name="Cereck, Ward" userId="45d1ac78-b31e-45fe-829c-6b8da05b1be9" providerId="ADAL" clId="{52B16345-0223-439C-84A1-FB7B519B6AC7}" dt="2024-05-29T19:54:50.857" v="173" actId="14100"/>
          <ac:picMkLst>
            <pc:docMk/>
            <pc:sldMk cId="507739621" sldId="300"/>
            <ac:picMk id="21" creationId="{0B62FC59-94B4-99C0-C7AA-6EEB443D736F}"/>
          </ac:picMkLst>
        </pc:picChg>
        <pc:picChg chg="add mod modCrop">
          <ac:chgData name="Cereck, Ward" userId="45d1ac78-b31e-45fe-829c-6b8da05b1be9" providerId="ADAL" clId="{52B16345-0223-439C-84A1-FB7B519B6AC7}" dt="2024-05-29T19:57:46.638" v="204" actId="14100"/>
          <ac:picMkLst>
            <pc:docMk/>
            <pc:sldMk cId="507739621" sldId="300"/>
            <ac:picMk id="23" creationId="{78903C73-45CA-4620-AB04-1BB41D8263CA}"/>
          </ac:picMkLst>
        </pc:picChg>
        <pc:picChg chg="add mod modCrop">
          <ac:chgData name="Cereck, Ward" userId="45d1ac78-b31e-45fe-829c-6b8da05b1be9" providerId="ADAL" clId="{52B16345-0223-439C-84A1-FB7B519B6AC7}" dt="2024-05-29T19:59:34.775" v="213" actId="1076"/>
          <ac:picMkLst>
            <pc:docMk/>
            <pc:sldMk cId="507739621" sldId="300"/>
            <ac:picMk id="25" creationId="{281CE5CC-450F-01F1-EADF-45DC33DC500F}"/>
          </ac:picMkLst>
        </pc:picChg>
        <pc:picChg chg="add mod modCrop">
          <ac:chgData name="Cereck, Ward" userId="45d1ac78-b31e-45fe-829c-6b8da05b1be9" providerId="ADAL" clId="{52B16345-0223-439C-84A1-FB7B519B6AC7}" dt="2024-05-29T19:59:44.925" v="216" actId="14100"/>
          <ac:picMkLst>
            <pc:docMk/>
            <pc:sldMk cId="507739621" sldId="300"/>
            <ac:picMk id="27" creationId="{4D503D66-5A71-A1C6-937C-EE20C03D32CF}"/>
          </ac:picMkLst>
        </pc:picChg>
      </pc:sldChg>
      <pc:sldChg chg="addSp delSp modSp add mod">
        <pc:chgData name="Cereck, Ward" userId="45d1ac78-b31e-45fe-829c-6b8da05b1be9" providerId="ADAL" clId="{52B16345-0223-439C-84A1-FB7B519B6AC7}" dt="2024-05-29T23:36:26.449" v="1086" actId="20577"/>
        <pc:sldMkLst>
          <pc:docMk/>
          <pc:sldMk cId="1267448624" sldId="301"/>
        </pc:sldMkLst>
        <pc:spChg chg="mod">
          <ac:chgData name="Cereck, Ward" userId="45d1ac78-b31e-45fe-829c-6b8da05b1be9" providerId="ADAL" clId="{52B16345-0223-439C-84A1-FB7B519B6AC7}" dt="2024-05-29T23:36:26.449" v="1086" actId="20577"/>
          <ac:spMkLst>
            <pc:docMk/>
            <pc:sldMk cId="1267448624" sldId="301"/>
            <ac:spMk id="2" creationId="{B51E9B8F-0C28-7F93-8802-391D6D308A6E}"/>
          </ac:spMkLst>
        </pc:spChg>
        <pc:spChg chg="mod">
          <ac:chgData name="Cereck, Ward" userId="45d1ac78-b31e-45fe-829c-6b8da05b1be9" providerId="ADAL" clId="{52B16345-0223-439C-84A1-FB7B519B6AC7}" dt="2024-05-29T23:33:59.711" v="986" actId="20577"/>
          <ac:spMkLst>
            <pc:docMk/>
            <pc:sldMk cId="1267448624" sldId="301"/>
            <ac:spMk id="28" creationId="{90F201B2-E482-D294-2CFD-5CFD678464A3}"/>
          </ac:spMkLst>
        </pc:spChg>
        <pc:picChg chg="add mod modCrop">
          <ac:chgData name="Cereck, Ward" userId="45d1ac78-b31e-45fe-829c-6b8da05b1be9" providerId="ADAL" clId="{52B16345-0223-439C-84A1-FB7B519B6AC7}" dt="2024-05-29T23:14:32.644" v="809" actId="14100"/>
          <ac:picMkLst>
            <pc:docMk/>
            <pc:sldMk cId="1267448624" sldId="301"/>
            <ac:picMk id="4" creationId="{3AECA227-4099-DB25-1658-8D1268252232}"/>
          </ac:picMkLst>
        </pc:picChg>
        <pc:picChg chg="del">
          <ac:chgData name="Cereck, Ward" userId="45d1ac78-b31e-45fe-829c-6b8da05b1be9" providerId="ADAL" clId="{52B16345-0223-439C-84A1-FB7B519B6AC7}" dt="2024-05-29T23:10:00.687" v="751" actId="478"/>
          <ac:picMkLst>
            <pc:docMk/>
            <pc:sldMk cId="1267448624" sldId="301"/>
            <ac:picMk id="5" creationId="{E597114A-DB12-9399-6C3C-5CFDCE656E40}"/>
          </ac:picMkLst>
        </pc:picChg>
        <pc:picChg chg="del">
          <ac:chgData name="Cereck, Ward" userId="45d1ac78-b31e-45fe-829c-6b8da05b1be9" providerId="ADAL" clId="{52B16345-0223-439C-84A1-FB7B519B6AC7}" dt="2024-05-29T23:10:01.932" v="752" actId="478"/>
          <ac:picMkLst>
            <pc:docMk/>
            <pc:sldMk cId="1267448624" sldId="301"/>
            <ac:picMk id="7" creationId="{3F0AECFA-1B5F-F901-BCB8-C9A5634F449E}"/>
          </ac:picMkLst>
        </pc:picChg>
        <pc:picChg chg="add mod modCrop">
          <ac:chgData name="Cereck, Ward" userId="45d1ac78-b31e-45fe-829c-6b8da05b1be9" providerId="ADAL" clId="{52B16345-0223-439C-84A1-FB7B519B6AC7}" dt="2024-05-29T23:16:01.652" v="834" actId="1076"/>
          <ac:picMkLst>
            <pc:docMk/>
            <pc:sldMk cId="1267448624" sldId="301"/>
            <ac:picMk id="8" creationId="{46A6A6C8-E553-D321-A779-743EDA2957A0}"/>
          </ac:picMkLst>
        </pc:picChg>
        <pc:picChg chg="del">
          <ac:chgData name="Cereck, Ward" userId="45d1ac78-b31e-45fe-829c-6b8da05b1be9" providerId="ADAL" clId="{52B16345-0223-439C-84A1-FB7B519B6AC7}" dt="2024-05-29T23:10:02.487" v="753" actId="478"/>
          <ac:picMkLst>
            <pc:docMk/>
            <pc:sldMk cId="1267448624" sldId="301"/>
            <ac:picMk id="9" creationId="{5BE1EAD9-4100-5916-7F21-0FC3787BEEC4}"/>
          </ac:picMkLst>
        </pc:picChg>
        <pc:picChg chg="del">
          <ac:chgData name="Cereck, Ward" userId="45d1ac78-b31e-45fe-829c-6b8da05b1be9" providerId="ADAL" clId="{52B16345-0223-439C-84A1-FB7B519B6AC7}" dt="2024-05-29T23:10:03.095" v="754" actId="478"/>
          <ac:picMkLst>
            <pc:docMk/>
            <pc:sldMk cId="1267448624" sldId="301"/>
            <ac:picMk id="11" creationId="{08DCB388-13F4-7802-3562-3FE67D123FE2}"/>
          </ac:picMkLst>
        </pc:picChg>
        <pc:picChg chg="add mod modCrop">
          <ac:chgData name="Cereck, Ward" userId="45d1ac78-b31e-45fe-829c-6b8da05b1be9" providerId="ADAL" clId="{52B16345-0223-439C-84A1-FB7B519B6AC7}" dt="2024-05-29T23:16:08.405" v="836" actId="1076"/>
          <ac:picMkLst>
            <pc:docMk/>
            <pc:sldMk cId="1267448624" sldId="301"/>
            <ac:picMk id="12" creationId="{00FDCD55-F43C-AB97-9049-1ADDEC6109E0}"/>
          </ac:picMkLst>
        </pc:picChg>
        <pc:picChg chg="del">
          <ac:chgData name="Cereck, Ward" userId="45d1ac78-b31e-45fe-829c-6b8da05b1be9" providerId="ADAL" clId="{52B16345-0223-439C-84A1-FB7B519B6AC7}" dt="2024-05-29T23:10:04.402" v="756" actId="478"/>
          <ac:picMkLst>
            <pc:docMk/>
            <pc:sldMk cId="1267448624" sldId="301"/>
            <ac:picMk id="13" creationId="{1D6C68F6-8FF5-0282-96F2-7CAE60419407}"/>
          </ac:picMkLst>
        </pc:picChg>
        <pc:picChg chg="del">
          <ac:chgData name="Cereck, Ward" userId="45d1ac78-b31e-45fe-829c-6b8da05b1be9" providerId="ADAL" clId="{52B16345-0223-439C-84A1-FB7B519B6AC7}" dt="2024-05-29T23:10:03.599" v="755" actId="478"/>
          <ac:picMkLst>
            <pc:docMk/>
            <pc:sldMk cId="1267448624" sldId="301"/>
            <ac:picMk id="15" creationId="{6BB70369-9B78-2C07-E5CB-E42F627E123A}"/>
          </ac:picMkLst>
        </pc:picChg>
        <pc:picChg chg="add mod modCrop">
          <ac:chgData name="Cereck, Ward" userId="45d1ac78-b31e-45fe-829c-6b8da05b1be9" providerId="ADAL" clId="{52B16345-0223-439C-84A1-FB7B519B6AC7}" dt="2024-05-29T23:16:10.309" v="837" actId="1076"/>
          <ac:picMkLst>
            <pc:docMk/>
            <pc:sldMk cId="1267448624" sldId="301"/>
            <ac:picMk id="16" creationId="{4108EEF2-26D4-E887-EC9E-6551F1F80D3E}"/>
          </ac:picMkLst>
        </pc:picChg>
        <pc:picChg chg="add mod modCrop">
          <ac:chgData name="Cereck, Ward" userId="45d1ac78-b31e-45fe-829c-6b8da05b1be9" providerId="ADAL" clId="{52B16345-0223-439C-84A1-FB7B519B6AC7}" dt="2024-05-29T23:16:16.119" v="838" actId="1076"/>
          <ac:picMkLst>
            <pc:docMk/>
            <pc:sldMk cId="1267448624" sldId="301"/>
            <ac:picMk id="18" creationId="{4BE0FDE4-A0C1-0A82-084C-EB50074E34AA}"/>
          </ac:picMkLst>
        </pc:picChg>
        <pc:picChg chg="add mod modCrop">
          <ac:chgData name="Cereck, Ward" userId="45d1ac78-b31e-45fe-829c-6b8da05b1be9" providerId="ADAL" clId="{52B16345-0223-439C-84A1-FB7B519B6AC7}" dt="2024-05-29T23:16:03.982" v="835" actId="1076"/>
          <ac:picMkLst>
            <pc:docMk/>
            <pc:sldMk cId="1267448624" sldId="301"/>
            <ac:picMk id="20" creationId="{757BC45F-2A28-C774-12B2-0453C5FEBCEA}"/>
          </ac:picMkLst>
        </pc:picChg>
        <pc:picChg chg="del">
          <ac:chgData name="Cereck, Ward" userId="45d1ac78-b31e-45fe-829c-6b8da05b1be9" providerId="ADAL" clId="{52B16345-0223-439C-84A1-FB7B519B6AC7}" dt="2024-05-29T23:10:06.826" v="759" actId="478"/>
          <ac:picMkLst>
            <pc:docMk/>
            <pc:sldMk cId="1267448624" sldId="301"/>
            <ac:picMk id="21" creationId="{0B62FC59-94B4-99C0-C7AA-6EEB443D736F}"/>
          </ac:picMkLst>
        </pc:picChg>
        <pc:picChg chg="del">
          <ac:chgData name="Cereck, Ward" userId="45d1ac78-b31e-45fe-829c-6b8da05b1be9" providerId="ADAL" clId="{52B16345-0223-439C-84A1-FB7B519B6AC7}" dt="2024-05-29T23:10:07.371" v="760" actId="478"/>
          <ac:picMkLst>
            <pc:docMk/>
            <pc:sldMk cId="1267448624" sldId="301"/>
            <ac:picMk id="23" creationId="{78903C73-45CA-4620-AB04-1BB41D8263CA}"/>
          </ac:picMkLst>
        </pc:picChg>
        <pc:picChg chg="add mod modCrop">
          <ac:chgData name="Cereck, Ward" userId="45d1ac78-b31e-45fe-829c-6b8da05b1be9" providerId="ADAL" clId="{52B16345-0223-439C-84A1-FB7B519B6AC7}" dt="2024-05-29T23:16:22.435" v="839" actId="1076"/>
          <ac:picMkLst>
            <pc:docMk/>
            <pc:sldMk cId="1267448624" sldId="301"/>
            <ac:picMk id="24" creationId="{B79982F4-00AD-BD5F-187B-E6BD621669D4}"/>
          </ac:picMkLst>
        </pc:picChg>
        <pc:picChg chg="del">
          <ac:chgData name="Cereck, Ward" userId="45d1ac78-b31e-45fe-829c-6b8da05b1be9" providerId="ADAL" clId="{52B16345-0223-439C-84A1-FB7B519B6AC7}" dt="2024-05-29T23:10:06.212" v="758" actId="478"/>
          <ac:picMkLst>
            <pc:docMk/>
            <pc:sldMk cId="1267448624" sldId="301"/>
            <ac:picMk id="25" creationId="{281CE5CC-450F-01F1-EADF-45DC33DC500F}"/>
          </ac:picMkLst>
        </pc:picChg>
        <pc:picChg chg="del">
          <ac:chgData name="Cereck, Ward" userId="45d1ac78-b31e-45fe-829c-6b8da05b1be9" providerId="ADAL" clId="{52B16345-0223-439C-84A1-FB7B519B6AC7}" dt="2024-05-29T23:10:05.684" v="757" actId="478"/>
          <ac:picMkLst>
            <pc:docMk/>
            <pc:sldMk cId="1267448624" sldId="301"/>
            <ac:picMk id="27" creationId="{4D503D66-5A71-A1C6-937C-EE20C03D32CF}"/>
          </ac:picMkLst>
        </pc:picChg>
      </pc:sldChg>
      <pc:sldChg chg="addSp delSp modSp add mod">
        <pc:chgData name="Cereck, Ward" userId="45d1ac78-b31e-45fe-829c-6b8da05b1be9" providerId="ADAL" clId="{52B16345-0223-439C-84A1-FB7B519B6AC7}" dt="2024-05-29T23:36:15.744" v="1080" actId="20577"/>
        <pc:sldMkLst>
          <pc:docMk/>
          <pc:sldMk cId="3106808792" sldId="302"/>
        </pc:sldMkLst>
        <pc:spChg chg="mod">
          <ac:chgData name="Cereck, Ward" userId="45d1ac78-b31e-45fe-829c-6b8da05b1be9" providerId="ADAL" clId="{52B16345-0223-439C-84A1-FB7B519B6AC7}" dt="2024-05-29T23:36:15.744" v="1080" actId="20577"/>
          <ac:spMkLst>
            <pc:docMk/>
            <pc:sldMk cId="3106808792" sldId="302"/>
            <ac:spMk id="2" creationId="{B51E9B8F-0C28-7F93-8802-391D6D308A6E}"/>
          </ac:spMkLst>
        </pc:spChg>
        <pc:spChg chg="mod">
          <ac:chgData name="Cereck, Ward" userId="45d1ac78-b31e-45fe-829c-6b8da05b1be9" providerId="ADAL" clId="{52B16345-0223-439C-84A1-FB7B519B6AC7}" dt="2024-05-29T23:36:02.209" v="1074" actId="20577"/>
          <ac:spMkLst>
            <pc:docMk/>
            <pc:sldMk cId="3106808792" sldId="302"/>
            <ac:spMk id="28" creationId="{90F201B2-E482-D294-2CFD-5CFD678464A3}"/>
          </ac:spMkLst>
        </pc:spChg>
        <pc:picChg chg="del">
          <ac:chgData name="Cereck, Ward" userId="45d1ac78-b31e-45fe-829c-6b8da05b1be9" providerId="ADAL" clId="{52B16345-0223-439C-84A1-FB7B519B6AC7}" dt="2024-05-29T23:19:03.817" v="843" actId="478"/>
          <ac:picMkLst>
            <pc:docMk/>
            <pc:sldMk cId="3106808792" sldId="302"/>
            <ac:picMk id="4" creationId="{3AECA227-4099-DB25-1658-8D1268252232}"/>
          </ac:picMkLst>
        </pc:picChg>
        <pc:picChg chg="add mod modCrop">
          <ac:chgData name="Cereck, Ward" userId="45d1ac78-b31e-45fe-829c-6b8da05b1be9" providerId="ADAL" clId="{52B16345-0223-439C-84A1-FB7B519B6AC7}" dt="2024-05-29T23:22:09.705" v="884" actId="14100"/>
          <ac:picMkLst>
            <pc:docMk/>
            <pc:sldMk cId="3106808792" sldId="302"/>
            <ac:picMk id="5" creationId="{2A538B04-68A5-B489-7347-0AAF37663CD2}"/>
          </ac:picMkLst>
        </pc:picChg>
        <pc:picChg chg="add mod modCrop">
          <ac:chgData name="Cereck, Ward" userId="45d1ac78-b31e-45fe-829c-6b8da05b1be9" providerId="ADAL" clId="{52B16345-0223-439C-84A1-FB7B519B6AC7}" dt="2024-05-29T23:22:27.809" v="889" actId="14100"/>
          <ac:picMkLst>
            <pc:docMk/>
            <pc:sldMk cId="3106808792" sldId="302"/>
            <ac:picMk id="7" creationId="{C1A5315A-8683-598C-4F5B-AD03FCC5BD17}"/>
          </ac:picMkLst>
        </pc:picChg>
        <pc:picChg chg="del">
          <ac:chgData name="Cereck, Ward" userId="45d1ac78-b31e-45fe-829c-6b8da05b1be9" providerId="ADAL" clId="{52B16345-0223-439C-84A1-FB7B519B6AC7}" dt="2024-05-29T23:19:04.483" v="844" actId="478"/>
          <ac:picMkLst>
            <pc:docMk/>
            <pc:sldMk cId="3106808792" sldId="302"/>
            <ac:picMk id="8" creationId="{46A6A6C8-E553-D321-A779-743EDA2957A0}"/>
          </ac:picMkLst>
        </pc:picChg>
        <pc:picChg chg="add mod modCrop">
          <ac:chgData name="Cereck, Ward" userId="45d1ac78-b31e-45fe-829c-6b8da05b1be9" providerId="ADAL" clId="{52B16345-0223-439C-84A1-FB7B519B6AC7}" dt="2024-05-29T23:23:45.900" v="906" actId="1076"/>
          <ac:picMkLst>
            <pc:docMk/>
            <pc:sldMk cId="3106808792" sldId="302"/>
            <ac:picMk id="10" creationId="{DA263A4A-B429-E781-B928-23AF61E07E8F}"/>
          </ac:picMkLst>
        </pc:picChg>
        <pc:picChg chg="del">
          <ac:chgData name="Cereck, Ward" userId="45d1ac78-b31e-45fe-829c-6b8da05b1be9" providerId="ADAL" clId="{52B16345-0223-439C-84A1-FB7B519B6AC7}" dt="2024-05-29T23:19:05.540" v="846" actId="478"/>
          <ac:picMkLst>
            <pc:docMk/>
            <pc:sldMk cId="3106808792" sldId="302"/>
            <ac:picMk id="12" creationId="{00FDCD55-F43C-AB97-9049-1ADDEC6109E0}"/>
          </ac:picMkLst>
        </pc:picChg>
        <pc:picChg chg="add mod modCrop">
          <ac:chgData name="Cereck, Ward" userId="45d1ac78-b31e-45fe-829c-6b8da05b1be9" providerId="ADAL" clId="{52B16345-0223-439C-84A1-FB7B519B6AC7}" dt="2024-05-29T23:24:08.476" v="913" actId="1076"/>
          <ac:picMkLst>
            <pc:docMk/>
            <pc:sldMk cId="3106808792" sldId="302"/>
            <ac:picMk id="13" creationId="{B783AB10-5FCE-3E21-1B73-EA3A28551C4F}"/>
          </ac:picMkLst>
        </pc:picChg>
        <pc:picChg chg="add mod modCrop">
          <ac:chgData name="Cereck, Ward" userId="45d1ac78-b31e-45fe-829c-6b8da05b1be9" providerId="ADAL" clId="{52B16345-0223-439C-84A1-FB7B519B6AC7}" dt="2024-05-29T23:23:52.573" v="908" actId="1076"/>
          <ac:picMkLst>
            <pc:docMk/>
            <pc:sldMk cId="3106808792" sldId="302"/>
            <ac:picMk id="15" creationId="{F2ABA015-3B1F-D320-8A41-8A8CD58949F5}"/>
          </ac:picMkLst>
        </pc:picChg>
        <pc:picChg chg="del">
          <ac:chgData name="Cereck, Ward" userId="45d1ac78-b31e-45fe-829c-6b8da05b1be9" providerId="ADAL" clId="{52B16345-0223-439C-84A1-FB7B519B6AC7}" dt="2024-05-29T23:19:06.064" v="847" actId="478"/>
          <ac:picMkLst>
            <pc:docMk/>
            <pc:sldMk cId="3106808792" sldId="302"/>
            <ac:picMk id="16" creationId="{4108EEF2-26D4-E887-EC9E-6551F1F80D3E}"/>
          </ac:picMkLst>
        </pc:picChg>
        <pc:picChg chg="del">
          <ac:chgData name="Cereck, Ward" userId="45d1ac78-b31e-45fe-829c-6b8da05b1be9" providerId="ADAL" clId="{52B16345-0223-439C-84A1-FB7B519B6AC7}" dt="2024-05-29T23:19:08.832" v="849" actId="478"/>
          <ac:picMkLst>
            <pc:docMk/>
            <pc:sldMk cId="3106808792" sldId="302"/>
            <ac:picMk id="18" creationId="{4BE0FDE4-A0C1-0A82-084C-EB50074E34AA}"/>
          </ac:picMkLst>
        </pc:picChg>
        <pc:picChg chg="add mod modCrop">
          <ac:chgData name="Cereck, Ward" userId="45d1ac78-b31e-45fe-829c-6b8da05b1be9" providerId="ADAL" clId="{52B16345-0223-439C-84A1-FB7B519B6AC7}" dt="2024-05-29T23:23:36.178" v="905" actId="14100"/>
          <ac:picMkLst>
            <pc:docMk/>
            <pc:sldMk cId="3106808792" sldId="302"/>
            <ac:picMk id="19" creationId="{44677102-C408-719A-AB6E-AD4221D3E553}"/>
          </ac:picMkLst>
        </pc:picChg>
        <pc:picChg chg="del">
          <ac:chgData name="Cereck, Ward" userId="45d1ac78-b31e-45fe-829c-6b8da05b1be9" providerId="ADAL" clId="{52B16345-0223-439C-84A1-FB7B519B6AC7}" dt="2024-05-29T23:19:04.979" v="845" actId="478"/>
          <ac:picMkLst>
            <pc:docMk/>
            <pc:sldMk cId="3106808792" sldId="302"/>
            <ac:picMk id="20" creationId="{757BC45F-2A28-C774-12B2-0453C5FEBCEA}"/>
          </ac:picMkLst>
        </pc:picChg>
        <pc:picChg chg="add mod modCrop">
          <ac:chgData name="Cereck, Ward" userId="45d1ac78-b31e-45fe-829c-6b8da05b1be9" providerId="ADAL" clId="{52B16345-0223-439C-84A1-FB7B519B6AC7}" dt="2024-05-29T23:24:04.386" v="912" actId="14100"/>
          <ac:picMkLst>
            <pc:docMk/>
            <pc:sldMk cId="3106808792" sldId="302"/>
            <ac:picMk id="22" creationId="{58A29CA3-57F1-ACDD-842F-04550924A72C}"/>
          </ac:picMkLst>
        </pc:picChg>
        <pc:picChg chg="del">
          <ac:chgData name="Cereck, Ward" userId="45d1ac78-b31e-45fe-829c-6b8da05b1be9" providerId="ADAL" clId="{52B16345-0223-439C-84A1-FB7B519B6AC7}" dt="2024-05-29T23:19:07.051" v="848" actId="478"/>
          <ac:picMkLst>
            <pc:docMk/>
            <pc:sldMk cId="3106808792" sldId="302"/>
            <ac:picMk id="24" creationId="{B79982F4-00AD-BD5F-187B-E6BD621669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2B4B6-A84E-494D-AF18-7307EF29CF55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EEDBF-FCCC-4F20-9A72-EC6E0CE5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7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D2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496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809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5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17"/>
            <a:ext cx="10515600" cy="71845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302567"/>
            <a:ext cx="10515600" cy="4760685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600"/>
            </a:lvl1pPr>
            <a:lvl2pPr>
              <a:lnSpc>
                <a:spcPct val="120000"/>
              </a:lnSpc>
              <a:defRPr sz="3200"/>
            </a:lvl2pPr>
            <a:lvl3pPr>
              <a:lnSpc>
                <a:spcPct val="120000"/>
              </a:lnSpc>
              <a:defRPr sz="2800"/>
            </a:lvl3pPr>
            <a:lvl4pPr>
              <a:lnSpc>
                <a:spcPct val="120000"/>
              </a:lnSpc>
              <a:defRPr sz="2400"/>
            </a:lvl4pPr>
            <a:lvl5pPr>
              <a:lnSpc>
                <a:spcPct val="120000"/>
              </a:lnSpc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5469E8-5B56-4624-73A9-A55EBF94B1D7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D2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4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3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5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2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5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B0A4D-DB78-AE4B-A86B-48CA3B8D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/>
        </p:nvSpPr>
        <p:spPr>
          <a:xfrm>
            <a:off x="0" y="6176962"/>
            <a:ext cx="12192000" cy="689811"/>
          </a:xfrm>
          <a:prstGeom prst="rect">
            <a:avLst/>
          </a:prstGeom>
          <a:solidFill>
            <a:srgbClr val="0D2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48BEB01-A325-B540-B933-17CA6E0744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09" y="6135300"/>
            <a:ext cx="3803666" cy="731474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E38D69-5B49-D373-8606-7D03887097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616696" y="6197296"/>
            <a:ext cx="3575304" cy="6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9B8F-0C28-7F93-8802-391D6D30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668" y="488575"/>
            <a:ext cx="3316193" cy="2404036"/>
          </a:xfrm>
        </p:spPr>
        <p:txBody>
          <a:bodyPr>
            <a:noAutofit/>
          </a:bodyPr>
          <a:lstStyle/>
          <a:p>
            <a:r>
              <a:rPr lang="en-US" sz="3200" dirty="0"/>
              <a:t>ISS 9-mil 1x Experiment Speed</a:t>
            </a:r>
            <a:br>
              <a:rPr lang="en-US" sz="3200" dirty="0"/>
            </a:br>
            <a:r>
              <a:rPr lang="en-US" sz="2000" dirty="0"/>
              <a:t>[real time [sec]-frame]</a:t>
            </a:r>
            <a:br>
              <a:rPr lang="en-US" sz="2000" dirty="0"/>
            </a:br>
            <a:r>
              <a:rPr lang="en-US" sz="2000" dirty="0"/>
              <a:t>video is 60 fps</a:t>
            </a:r>
            <a:endParaRPr lang="en-US" sz="3200" dirty="0"/>
          </a:p>
        </p:txBody>
      </p:sp>
      <p:pic>
        <p:nvPicPr>
          <p:cNvPr id="5" name="Picture 4" descr="A glass with liquid in it&#10;&#10;Description automatically generated">
            <a:extLst>
              <a:ext uri="{FF2B5EF4-FFF2-40B4-BE49-F238E27FC236}">
                <a16:creationId xmlns:a16="http://schemas.microsoft.com/office/drawing/2014/main" id="{E597114A-DB12-9399-6C3C-5CFDCE656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0" t="4445" r="17740" b="11634"/>
          <a:stretch/>
        </p:blipFill>
        <p:spPr>
          <a:xfrm>
            <a:off x="61945" y="106082"/>
            <a:ext cx="1785364" cy="2923989"/>
          </a:xfrm>
          <a:prstGeom prst="rect">
            <a:avLst/>
          </a:prstGeom>
        </p:spPr>
      </p:pic>
      <p:pic>
        <p:nvPicPr>
          <p:cNvPr id="7" name="Picture 6" descr="A glass with liquid in it&#10;&#10;Description automatically generated">
            <a:extLst>
              <a:ext uri="{FF2B5EF4-FFF2-40B4-BE49-F238E27FC236}">
                <a16:creationId xmlns:a16="http://schemas.microsoft.com/office/drawing/2014/main" id="{3F0AECFA-1B5F-F901-BCB8-C9A5634F4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8" t="4340" r="17439" b="11688"/>
          <a:stretch/>
        </p:blipFill>
        <p:spPr>
          <a:xfrm>
            <a:off x="1955668" y="83571"/>
            <a:ext cx="1793382" cy="2923989"/>
          </a:xfrm>
          <a:prstGeom prst="rect">
            <a:avLst/>
          </a:prstGeom>
        </p:spPr>
      </p:pic>
      <p:pic>
        <p:nvPicPr>
          <p:cNvPr id="9" name="Picture 8" descr="A glass with liquid in it&#10;&#10;Description automatically generated">
            <a:extLst>
              <a:ext uri="{FF2B5EF4-FFF2-40B4-BE49-F238E27FC236}">
                <a16:creationId xmlns:a16="http://schemas.microsoft.com/office/drawing/2014/main" id="{5BE1EAD9-4100-5916-7F21-0FC3787BE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29" t="4506" r="17227" b="11521"/>
          <a:stretch/>
        </p:blipFill>
        <p:spPr>
          <a:xfrm>
            <a:off x="3848244" y="106082"/>
            <a:ext cx="1793382" cy="2923989"/>
          </a:xfrm>
          <a:prstGeom prst="rect">
            <a:avLst/>
          </a:prstGeom>
        </p:spPr>
      </p:pic>
      <p:pic>
        <p:nvPicPr>
          <p:cNvPr id="11" name="Picture 10" descr="A glass with liquid in it&#10;&#10;Description automatically generated">
            <a:extLst>
              <a:ext uri="{FF2B5EF4-FFF2-40B4-BE49-F238E27FC236}">
                <a16:creationId xmlns:a16="http://schemas.microsoft.com/office/drawing/2014/main" id="{08DCB388-13F4-7802-3562-3FE67D123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7" t="4288" r="17349" b="11739"/>
          <a:stretch/>
        </p:blipFill>
        <p:spPr>
          <a:xfrm>
            <a:off x="5740820" y="111205"/>
            <a:ext cx="1793382" cy="2923989"/>
          </a:xfrm>
          <a:prstGeom prst="rect">
            <a:avLst/>
          </a:prstGeom>
        </p:spPr>
      </p:pic>
      <p:pic>
        <p:nvPicPr>
          <p:cNvPr id="13" name="Picture 12" descr="A close-up of a liquid in a glass&#10;&#10;Description automatically generated">
            <a:extLst>
              <a:ext uri="{FF2B5EF4-FFF2-40B4-BE49-F238E27FC236}">
                <a16:creationId xmlns:a16="http://schemas.microsoft.com/office/drawing/2014/main" id="{1D6C68F6-8FF5-0282-96F2-7CAE604194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82" t="4472" r="17174" b="11555"/>
          <a:stretch/>
        </p:blipFill>
        <p:spPr>
          <a:xfrm>
            <a:off x="53927" y="3754323"/>
            <a:ext cx="1793381" cy="2923989"/>
          </a:xfrm>
          <a:prstGeom prst="rect">
            <a:avLst/>
          </a:prstGeom>
        </p:spPr>
      </p:pic>
      <p:pic>
        <p:nvPicPr>
          <p:cNvPr id="15" name="Picture 14" descr="A close-up of a glass">
            <a:extLst>
              <a:ext uri="{FF2B5EF4-FFF2-40B4-BE49-F238E27FC236}">
                <a16:creationId xmlns:a16="http://schemas.microsoft.com/office/drawing/2014/main" id="{6BB70369-9B78-2C07-E5CB-E42F627E12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74" t="4394" r="17482" b="11634"/>
          <a:stretch/>
        </p:blipFill>
        <p:spPr>
          <a:xfrm>
            <a:off x="7633396" y="83571"/>
            <a:ext cx="1793381" cy="2923989"/>
          </a:xfrm>
          <a:prstGeom prst="rect">
            <a:avLst/>
          </a:prstGeom>
        </p:spPr>
      </p:pic>
      <p:pic>
        <p:nvPicPr>
          <p:cNvPr id="21" name="Picture 20" descr="A close-up of a glass&#10;&#10;Description automatically generated">
            <a:extLst>
              <a:ext uri="{FF2B5EF4-FFF2-40B4-BE49-F238E27FC236}">
                <a16:creationId xmlns:a16="http://schemas.microsoft.com/office/drawing/2014/main" id="{0B62FC59-94B4-99C0-C7AA-6EEB443D73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828" t="4079" r="17539" b="11643"/>
          <a:stretch/>
        </p:blipFill>
        <p:spPr>
          <a:xfrm>
            <a:off x="5728927" y="3754326"/>
            <a:ext cx="1783868" cy="2923989"/>
          </a:xfrm>
          <a:prstGeom prst="rect">
            <a:avLst/>
          </a:prstGeom>
        </p:spPr>
      </p:pic>
      <p:pic>
        <p:nvPicPr>
          <p:cNvPr id="23" name="Picture 22" descr="A close-up of a glass&#10;&#10;Description automatically generated">
            <a:extLst>
              <a:ext uri="{FF2B5EF4-FFF2-40B4-BE49-F238E27FC236}">
                <a16:creationId xmlns:a16="http://schemas.microsoft.com/office/drawing/2014/main" id="{78903C73-45CA-4620-AB04-1BB41D8263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040" t="3983" r="17328" b="11740"/>
          <a:stretch/>
        </p:blipFill>
        <p:spPr>
          <a:xfrm>
            <a:off x="7603795" y="3748613"/>
            <a:ext cx="1783868" cy="2923989"/>
          </a:xfrm>
          <a:prstGeom prst="rect">
            <a:avLst/>
          </a:prstGeom>
        </p:spPr>
      </p:pic>
      <p:pic>
        <p:nvPicPr>
          <p:cNvPr id="25" name="Picture 24" descr="A close-up of a glass&#10;&#10;Description automatically generated">
            <a:extLst>
              <a:ext uri="{FF2B5EF4-FFF2-40B4-BE49-F238E27FC236}">
                <a16:creationId xmlns:a16="http://schemas.microsoft.com/office/drawing/2014/main" id="{281CE5CC-450F-01F1-EADF-45DC33DC50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850" t="4269" r="17406" b="11634"/>
          <a:stretch/>
        </p:blipFill>
        <p:spPr>
          <a:xfrm>
            <a:off x="3847809" y="3748613"/>
            <a:ext cx="1794251" cy="2929700"/>
          </a:xfrm>
          <a:prstGeom prst="rect">
            <a:avLst/>
          </a:prstGeom>
        </p:spPr>
      </p:pic>
      <p:pic>
        <p:nvPicPr>
          <p:cNvPr id="27" name="Picture 26" descr="A close-up of a glass&#10;&#10;Description automatically generated">
            <a:extLst>
              <a:ext uri="{FF2B5EF4-FFF2-40B4-BE49-F238E27FC236}">
                <a16:creationId xmlns:a16="http://schemas.microsoft.com/office/drawing/2014/main" id="{4D503D66-5A71-A1C6-937C-EE20C03D32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850" t="4096" r="17184" b="11721"/>
          <a:stretch/>
        </p:blipFill>
        <p:spPr>
          <a:xfrm>
            <a:off x="1957165" y="3754322"/>
            <a:ext cx="1791449" cy="29182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F201B2-E482-D294-2CFD-5CFD678464A3}"/>
              </a:ext>
            </a:extLst>
          </p:cNvPr>
          <p:cNvSpPr txBox="1"/>
          <p:nvPr/>
        </p:nvSpPr>
        <p:spPr>
          <a:xfrm>
            <a:off x="61945" y="3030071"/>
            <a:ext cx="9364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[0-0]                            [0.1-6]                        [0.2-12]                     [0.3-18]                       [0.6-36]</a:t>
            </a:r>
          </a:p>
          <a:p>
            <a:r>
              <a:rPr lang="en-US" dirty="0"/>
              <a:t>       [0.9-54]                       [1.2-72]                      [1.5-90]                    [1.8-108]                     [3.2-192] </a:t>
            </a:r>
          </a:p>
        </p:txBody>
      </p:sp>
    </p:spTree>
    <p:extLst>
      <p:ext uri="{BB962C8B-B14F-4D97-AF65-F5344CB8AC3E}">
        <p14:creationId xmlns:p14="http://schemas.microsoft.com/office/powerpoint/2010/main" val="50773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9B8F-0C28-7F93-8802-391D6D30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8643" y="518457"/>
            <a:ext cx="2875807" cy="2404036"/>
          </a:xfrm>
        </p:spPr>
        <p:txBody>
          <a:bodyPr>
            <a:noAutofit/>
          </a:bodyPr>
          <a:lstStyle/>
          <a:p>
            <a:r>
              <a:rPr lang="en-US" sz="3200" dirty="0"/>
              <a:t>ISS 9-mil 2/3x Experiment Speed</a:t>
            </a:r>
            <a:br>
              <a:rPr lang="en-US" sz="3200" dirty="0"/>
            </a:br>
            <a:r>
              <a:rPr lang="en-US" sz="2000" dirty="0"/>
              <a:t>[sim time [sec]-Exp. Time [sec]]</a:t>
            </a:r>
            <a:br>
              <a:rPr lang="en-US" sz="2000" dirty="0"/>
            </a:br>
            <a:r>
              <a:rPr lang="en-US" sz="2000" dirty="0"/>
              <a:t>video is 60 fps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F201B2-E482-D294-2CFD-5CFD678464A3}"/>
              </a:ext>
            </a:extLst>
          </p:cNvPr>
          <p:cNvSpPr txBox="1"/>
          <p:nvPr/>
        </p:nvSpPr>
        <p:spPr>
          <a:xfrm>
            <a:off x="61945" y="3030071"/>
            <a:ext cx="9364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[0-0]                            [0.3-0.2]                        [0.6-0.4]                     [0.9-0.6]                       [1.2-0.8]</a:t>
            </a:r>
          </a:p>
          <a:p>
            <a:r>
              <a:rPr lang="en-US" dirty="0"/>
              <a:t>       [1.5-1]                          [1.8-1.2]</a:t>
            </a:r>
          </a:p>
        </p:txBody>
      </p:sp>
      <p:pic>
        <p:nvPicPr>
          <p:cNvPr id="4" name="Picture 3" descr="A glass with liquid in it&#10;&#10;Description automatically generated">
            <a:extLst>
              <a:ext uri="{FF2B5EF4-FFF2-40B4-BE49-F238E27FC236}">
                <a16:creationId xmlns:a16="http://schemas.microsoft.com/office/drawing/2014/main" id="{3AECA227-4099-DB25-1658-8D126825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1" t="4357" r="17191" b="12309"/>
          <a:stretch/>
        </p:blipFill>
        <p:spPr>
          <a:xfrm>
            <a:off x="61944" y="50870"/>
            <a:ext cx="1850459" cy="3014485"/>
          </a:xfrm>
          <a:prstGeom prst="rect">
            <a:avLst/>
          </a:prstGeom>
        </p:spPr>
      </p:pic>
      <p:pic>
        <p:nvPicPr>
          <p:cNvPr id="8" name="Picture 7" descr="A close-up of a glass&#10;&#10;Description automatically generated">
            <a:extLst>
              <a:ext uri="{FF2B5EF4-FFF2-40B4-BE49-F238E27FC236}">
                <a16:creationId xmlns:a16="http://schemas.microsoft.com/office/drawing/2014/main" id="{46A6A6C8-E553-D321-A779-743EDA29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1" t="4937" r="17329" b="11729"/>
          <a:stretch/>
        </p:blipFill>
        <p:spPr>
          <a:xfrm>
            <a:off x="1971310" y="32342"/>
            <a:ext cx="1869150" cy="3016257"/>
          </a:xfrm>
          <a:prstGeom prst="rect">
            <a:avLst/>
          </a:prstGeom>
        </p:spPr>
      </p:pic>
      <p:pic>
        <p:nvPicPr>
          <p:cNvPr id="12" name="Picture 11" descr="A close-up of a glass&#10;&#10;Description automatically generated">
            <a:extLst>
              <a:ext uri="{FF2B5EF4-FFF2-40B4-BE49-F238E27FC236}">
                <a16:creationId xmlns:a16="http://schemas.microsoft.com/office/drawing/2014/main" id="{00FDCD55-F43C-AB97-9049-1ADDEC610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9" t="4165" r="17762" b="11465"/>
          <a:stretch/>
        </p:blipFill>
        <p:spPr>
          <a:xfrm>
            <a:off x="5904410" y="13815"/>
            <a:ext cx="1828800" cy="3016256"/>
          </a:xfrm>
          <a:prstGeom prst="rect">
            <a:avLst/>
          </a:prstGeom>
        </p:spPr>
      </p:pic>
      <p:pic>
        <p:nvPicPr>
          <p:cNvPr id="16" name="Picture 15" descr="A close-up of a glass&#10;&#10;Description automatically generated">
            <a:extLst>
              <a:ext uri="{FF2B5EF4-FFF2-40B4-BE49-F238E27FC236}">
                <a16:creationId xmlns:a16="http://schemas.microsoft.com/office/drawing/2014/main" id="{4108EEF2-26D4-E887-EC9E-6551F1F80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85" t="3969" r="17217" b="11662"/>
          <a:stretch/>
        </p:blipFill>
        <p:spPr>
          <a:xfrm>
            <a:off x="7840286" y="33192"/>
            <a:ext cx="1827768" cy="3014555"/>
          </a:xfrm>
          <a:prstGeom prst="rect">
            <a:avLst/>
          </a:prstGeom>
        </p:spPr>
      </p:pic>
      <p:pic>
        <p:nvPicPr>
          <p:cNvPr id="18" name="Picture 17" descr="A close-up of a liquid in a glass&#10;&#10;Description automatically generated">
            <a:extLst>
              <a:ext uri="{FF2B5EF4-FFF2-40B4-BE49-F238E27FC236}">
                <a16:creationId xmlns:a16="http://schemas.microsoft.com/office/drawing/2014/main" id="{4BE0FDE4-A0C1-0A82-084C-EB50074E34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29" t="3973" r="17471" b="11656"/>
          <a:stretch/>
        </p:blipFill>
        <p:spPr>
          <a:xfrm>
            <a:off x="61944" y="3678103"/>
            <a:ext cx="1833415" cy="3014555"/>
          </a:xfrm>
          <a:prstGeom prst="rect">
            <a:avLst/>
          </a:prstGeom>
        </p:spPr>
      </p:pic>
      <p:pic>
        <p:nvPicPr>
          <p:cNvPr id="20" name="Picture 19" descr="A close-up of a liquid in a glass&#10;&#10;Description automatically generated">
            <a:extLst>
              <a:ext uri="{FF2B5EF4-FFF2-40B4-BE49-F238E27FC236}">
                <a16:creationId xmlns:a16="http://schemas.microsoft.com/office/drawing/2014/main" id="{757BC45F-2A28-C774-12B2-0453C5FEBC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06" t="4052" r="17016" b="11590"/>
          <a:stretch/>
        </p:blipFill>
        <p:spPr>
          <a:xfrm>
            <a:off x="3947536" y="41087"/>
            <a:ext cx="1849798" cy="3014485"/>
          </a:xfrm>
          <a:prstGeom prst="rect">
            <a:avLst/>
          </a:prstGeom>
        </p:spPr>
      </p:pic>
      <p:pic>
        <p:nvPicPr>
          <p:cNvPr id="24" name="Picture 23" descr="A close-up of a liquid in a glass&#10;&#10;Description automatically generated">
            <a:extLst>
              <a:ext uri="{FF2B5EF4-FFF2-40B4-BE49-F238E27FC236}">
                <a16:creationId xmlns:a16="http://schemas.microsoft.com/office/drawing/2014/main" id="{B79982F4-00AD-BD5F-187B-E6BD621669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118" t="4132" r="17583" b="11499"/>
          <a:stretch/>
        </p:blipFill>
        <p:spPr>
          <a:xfrm>
            <a:off x="1985753" y="3676402"/>
            <a:ext cx="1815465" cy="29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4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9B8F-0C28-7F93-8802-391D6D30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167" y="512481"/>
            <a:ext cx="2823489" cy="2404036"/>
          </a:xfrm>
        </p:spPr>
        <p:txBody>
          <a:bodyPr>
            <a:noAutofit/>
          </a:bodyPr>
          <a:lstStyle/>
          <a:p>
            <a:r>
              <a:rPr lang="en-US" sz="3200" dirty="0"/>
              <a:t>ISS 9-mil 4/3x Experiment Speed</a:t>
            </a:r>
            <a:br>
              <a:rPr lang="en-US" sz="3200" dirty="0"/>
            </a:br>
            <a:r>
              <a:rPr lang="en-US" sz="2000" dirty="0"/>
              <a:t>[real time [sec]-Exp. Time [sec]]</a:t>
            </a:r>
            <a:br>
              <a:rPr lang="en-US" sz="2000" dirty="0"/>
            </a:br>
            <a:r>
              <a:rPr lang="en-US" sz="2000" dirty="0"/>
              <a:t>video is 60 fps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F201B2-E482-D294-2CFD-5CFD678464A3}"/>
              </a:ext>
            </a:extLst>
          </p:cNvPr>
          <p:cNvSpPr txBox="1"/>
          <p:nvPr/>
        </p:nvSpPr>
        <p:spPr>
          <a:xfrm>
            <a:off x="61945" y="3030071"/>
            <a:ext cx="9364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[0-0]                           [0.3-0.4]                     [0.6-0.8]                      [0.9-1.2]                       [1.2-1.6]</a:t>
            </a:r>
          </a:p>
          <a:p>
            <a:r>
              <a:rPr lang="en-US" dirty="0"/>
              <a:t>          [1.5-2.0]                       [1.8-2.4]</a:t>
            </a:r>
          </a:p>
        </p:txBody>
      </p:sp>
      <p:pic>
        <p:nvPicPr>
          <p:cNvPr id="5" name="Picture 4" descr="A glass with liquid in it&#10;&#10;Description automatically generated">
            <a:extLst>
              <a:ext uri="{FF2B5EF4-FFF2-40B4-BE49-F238E27FC236}">
                <a16:creationId xmlns:a16="http://schemas.microsoft.com/office/drawing/2014/main" id="{2A538B04-68A5-B489-7347-0AAF37663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3" t="4096" r="16923" b="11634"/>
          <a:stretch/>
        </p:blipFill>
        <p:spPr>
          <a:xfrm>
            <a:off x="140843" y="55252"/>
            <a:ext cx="1850994" cy="3016654"/>
          </a:xfrm>
          <a:prstGeom prst="rect">
            <a:avLst/>
          </a:prstGeom>
        </p:spPr>
      </p:pic>
      <p:pic>
        <p:nvPicPr>
          <p:cNvPr id="7" name="Picture 6" descr="A close-up of a liquid in a glass&#10;&#10;Description automatically generated">
            <a:extLst>
              <a:ext uri="{FF2B5EF4-FFF2-40B4-BE49-F238E27FC236}">
                <a16:creationId xmlns:a16="http://schemas.microsoft.com/office/drawing/2014/main" id="{C1A5315A-8683-598C-4F5B-AD03FCC5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0" t="4088" r="17676" b="11642"/>
          <a:stretch/>
        </p:blipFill>
        <p:spPr>
          <a:xfrm>
            <a:off x="2070735" y="55253"/>
            <a:ext cx="1833307" cy="3016654"/>
          </a:xfrm>
          <a:prstGeom prst="rect">
            <a:avLst/>
          </a:prstGeom>
        </p:spPr>
      </p:pic>
      <p:pic>
        <p:nvPicPr>
          <p:cNvPr id="10" name="Picture 9" descr="A close-up of a glass&#10;&#10;Description automatically generated">
            <a:extLst>
              <a:ext uri="{FF2B5EF4-FFF2-40B4-BE49-F238E27FC236}">
                <a16:creationId xmlns:a16="http://schemas.microsoft.com/office/drawing/2014/main" id="{DA263A4A-B429-E781-B928-23AF61E07E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9" t="4165" r="17650" b="11564"/>
          <a:stretch/>
        </p:blipFill>
        <p:spPr>
          <a:xfrm>
            <a:off x="5892927" y="55252"/>
            <a:ext cx="1834325" cy="3016654"/>
          </a:xfrm>
          <a:prstGeom prst="rect">
            <a:avLst/>
          </a:prstGeom>
        </p:spPr>
      </p:pic>
      <p:pic>
        <p:nvPicPr>
          <p:cNvPr id="13" name="Picture 12" descr="A close-up of a liquid in a glass&#10;&#10;Description automatically generated">
            <a:extLst>
              <a:ext uri="{FF2B5EF4-FFF2-40B4-BE49-F238E27FC236}">
                <a16:creationId xmlns:a16="http://schemas.microsoft.com/office/drawing/2014/main" id="{B783AB10-5FCE-3E21-1B73-EA3A28551C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51" t="3984" r="17655" b="11747"/>
          <a:stretch/>
        </p:blipFill>
        <p:spPr>
          <a:xfrm>
            <a:off x="7810981" y="55252"/>
            <a:ext cx="1828263" cy="3016654"/>
          </a:xfrm>
          <a:prstGeom prst="rect">
            <a:avLst/>
          </a:prstGeom>
        </p:spPr>
      </p:pic>
      <p:pic>
        <p:nvPicPr>
          <p:cNvPr id="15" name="Picture 14" descr="A close-up of a liquid in a glass&#10;&#10;Description automatically generated">
            <a:extLst>
              <a:ext uri="{FF2B5EF4-FFF2-40B4-BE49-F238E27FC236}">
                <a16:creationId xmlns:a16="http://schemas.microsoft.com/office/drawing/2014/main" id="{F2ABA015-3B1F-D320-8A41-8A8CD58949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29" t="4062" r="17339" b="11842"/>
          <a:stretch/>
        </p:blipFill>
        <p:spPr>
          <a:xfrm>
            <a:off x="147458" y="3676402"/>
            <a:ext cx="1844379" cy="3016654"/>
          </a:xfrm>
          <a:prstGeom prst="rect">
            <a:avLst/>
          </a:prstGeom>
        </p:spPr>
      </p:pic>
      <p:pic>
        <p:nvPicPr>
          <p:cNvPr id="19" name="Picture 18" descr="A close-up of a glass&#10;&#10;Description automatically generated">
            <a:extLst>
              <a:ext uri="{FF2B5EF4-FFF2-40B4-BE49-F238E27FC236}">
                <a16:creationId xmlns:a16="http://schemas.microsoft.com/office/drawing/2014/main" id="{44677102-C408-719A-AB6E-AD4221D3E5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95" t="4139" r="17016" b="11591"/>
          <a:stretch/>
        </p:blipFill>
        <p:spPr>
          <a:xfrm>
            <a:off x="3953034" y="55251"/>
            <a:ext cx="1856164" cy="3016655"/>
          </a:xfrm>
          <a:prstGeom prst="rect">
            <a:avLst/>
          </a:prstGeom>
        </p:spPr>
      </p:pic>
      <p:pic>
        <p:nvPicPr>
          <p:cNvPr id="22" name="Picture 21" descr="A liquid in a glass&#10;&#10;Description automatically generated">
            <a:extLst>
              <a:ext uri="{FF2B5EF4-FFF2-40B4-BE49-F238E27FC236}">
                <a16:creationId xmlns:a16="http://schemas.microsoft.com/office/drawing/2014/main" id="{58A29CA3-57F1-ACDD-842F-04550924A7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785" t="4219" r="17583" b="11499"/>
          <a:stretch/>
        </p:blipFill>
        <p:spPr>
          <a:xfrm>
            <a:off x="2077350" y="3676402"/>
            <a:ext cx="1875684" cy="30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0879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390049A-DF8A-412C-910F-FF9A55785FFD}" vid="{E364BA0E-6E12-45A4-A0C3-41F4F07170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eced45-86fd-4fb8-b261-e5013ec6098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B350E55C57946B72EA04516FDDFBE" ma:contentTypeVersion="16" ma:contentTypeDescription="Create a new document." ma:contentTypeScope="" ma:versionID="21a034a20b3377f77848f778f04a1d49">
  <xsd:schema xmlns:xsd="http://www.w3.org/2001/XMLSchema" xmlns:xs="http://www.w3.org/2001/XMLSchema" xmlns:p="http://schemas.microsoft.com/office/2006/metadata/properties" xmlns:ns3="51eced45-86fd-4fb8-b261-e5013ec6098b" xmlns:ns4="eb95f066-c7d4-48fc-bb62-b223aecf60f2" targetNamespace="http://schemas.microsoft.com/office/2006/metadata/properties" ma:root="true" ma:fieldsID="d2127e576b4c790255954916f41d033e" ns3:_="" ns4:_="">
    <xsd:import namespace="51eced45-86fd-4fb8-b261-e5013ec6098b"/>
    <xsd:import namespace="eb95f066-c7d4-48fc-bb62-b223aecf60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  <xsd:element ref="ns3:MediaServiceLoca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ced45-86fd-4fb8-b261-e5013ec609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5f066-c7d4-48fc-bb62-b223aecf60f2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6155C6-B294-40DA-BC81-F69629873D56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eb95f066-c7d4-48fc-bb62-b223aecf60f2"/>
    <ds:schemaRef ds:uri="51eced45-86fd-4fb8-b261-e5013ec6098b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026CB91-733C-4260-8FE6-1CB9922B1D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966182-400F-4467-9DE8-79275C18D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ced45-86fd-4fb8-b261-e5013ec6098b"/>
    <ds:schemaRef ds:uri="eb95f066-c7d4-48fc-bb62-b223aecf60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EFRL_THEME</Template>
  <TotalTime>37437</TotalTime>
  <Words>143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Palatino Linotype</vt:lpstr>
      <vt:lpstr>Theme1</vt:lpstr>
      <vt:lpstr>ISS 9-mil 1x Experiment Speed [real time [sec]-frame] video is 60 fps</vt:lpstr>
      <vt:lpstr>ISS 9-mil 2/3x Experiment Speed [sim time [sec]-Exp. Time [sec]] video is 60 fps</vt:lpstr>
      <vt:lpstr>ISS 9-mil 4/3x Experiment Speed [real time [sec]-Exp. Time [sec]] video is 60 fps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Presentation Template</dc:title>
  <dc:creator>Morris, Sarah</dc:creator>
  <cp:lastModifiedBy>Cereck, Ward</cp:lastModifiedBy>
  <cp:revision>37</cp:revision>
  <dcterms:created xsi:type="dcterms:W3CDTF">2023-03-28T19:31:28Z</dcterms:created>
  <dcterms:modified xsi:type="dcterms:W3CDTF">2024-05-31T21:29:23Z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0x010100F27B350E55C57946B72EA04516FDDFBE</vt:lpwstr>
  </property>
</Properties>
</file>